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1" r:id="rId5"/>
    <p:sldId id="258" r:id="rId6"/>
    <p:sldId id="264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36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Žitni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žižak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(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Sitophilus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zeamais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72" y="191006"/>
            <a:ext cx="10364451" cy="889650"/>
          </a:xfrm>
        </p:spPr>
        <p:txBody>
          <a:bodyPr>
            <a:normAutofit/>
          </a:bodyPr>
          <a:lstStyle/>
          <a:p>
            <a:pPr algn="l"/>
            <a:r>
              <a:rPr lang="sr-Latn-R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Izgled insekta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74421"/>
            <a:ext cx="5807660" cy="465512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Žitni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žižak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formi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imaga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 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smeđe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crne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boje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sr-Latn-R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može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jedan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par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krila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stvari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srasla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sr-Latn-R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Telo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gornje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strane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prekriveno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velikim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brojem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pravilono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raspoređenih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udubljenja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sr-Latn-R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Njegova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dužina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od </a:t>
            </a:r>
            <a:r>
              <a:rPr lang="sr-Latn-R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3-4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sr-Latn-R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Izgled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glave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specifičan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produžena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određeni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vid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surle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pa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izgledom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podseća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insekte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surlaše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pripada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Njegova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larva je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bele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boje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uvijeno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telo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jasno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izrađenu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glavu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smeđe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boje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Larve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nemaju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noge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96447" y="2268187"/>
            <a:ext cx="4108862" cy="27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6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33798"/>
            <a:ext cx="5106026" cy="467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Odrasla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forma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insekta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loše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podnosi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temperature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kreću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blizu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ispod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nule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tako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temperaturi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 -2°C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uginu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nakon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osam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deset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dana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sr-Latn-R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Ovi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štetni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insekti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mogu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se 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hrane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prekrupom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grizom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ili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brašnu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 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međutim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nemaju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mogućnost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se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razmnožavaju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53300" y="2125683"/>
            <a:ext cx="4310742" cy="35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57717" y="1365662"/>
            <a:ext cx="2842124" cy="4993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94" y="1365663"/>
            <a:ext cx="4877223" cy="499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72" y="1365663"/>
            <a:ext cx="2420322" cy="49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4017"/>
          </a:xfrm>
        </p:spPr>
        <p:txBody>
          <a:bodyPr>
            <a:normAutofit fontScale="90000"/>
          </a:bodyPr>
          <a:lstStyle/>
          <a:p>
            <a:pPr algn="l"/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Životni </a:t>
            </a:r>
            <a:r>
              <a:rPr lang="en-US" sz="3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ciklus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1282536"/>
            <a:ext cx="5712657" cy="54032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Ženke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svoja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jaja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polažu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zrna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rupice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pre toga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izbuše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potom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rupu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zakrpe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proizvedenom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tečnošću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ispuste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sr-Latn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zatvaranje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rupe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ujedno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služi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bi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druge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ženke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osetile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smese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kojom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zatvorena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rupa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jajeta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ne bi u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zrno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položile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jedno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jaje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sr-Latn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je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jako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specifična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karakteristika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ovog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insekta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Izlazak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larve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jajeta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zavisi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 temperature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uglavnom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traje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duže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 20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može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gotov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svega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par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721434" y="1413164"/>
            <a:ext cx="4061361" cy="44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8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1294"/>
            <a:ext cx="5558278" cy="5035137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Ženke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polažu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150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jaja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u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jednom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ciklusu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može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biti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 40 do 250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komada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svako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jaje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bude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smešteno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posebno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zrno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Larve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izlegu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unutar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zrna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svoj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kompletan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razvoj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završavaju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tom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zrnu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prosečno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pet 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generacije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tokom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godine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zapravo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zavisi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 temperature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toj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godini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preovladava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sr-Latn-RS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Tokom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insekti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obično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žive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oko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pet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nedelja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u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hladnijem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periodu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može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 se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produži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do 20 </a:t>
            </a:r>
            <a:r>
              <a:rPr lang="en-US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nedelja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99564" y="2208811"/>
            <a:ext cx="4001983" cy="35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0273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Metode preventive, detekcije i suzbijanja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1270660"/>
            <a:ext cx="6140169" cy="50826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potrebno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izvršiti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totalno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čišćenje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 da se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ukloni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stariji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rod,</a:t>
            </a:r>
            <a:endParaRPr lang="sr-Latn-RS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obavi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dezinsekcija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skladišta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sr-Latn-RS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Nakon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smeštanja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robe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unutar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skladišta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periodično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pregleda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unos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nakon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toga se u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skladu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rezultatima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pregleda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dalje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postupa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sr-Latn-RS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Metoda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određivanje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momenta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tretiranja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odnosno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kritičnog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praga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je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kad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kilogramu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zrna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primete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odrasle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jedinke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jer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jednu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koja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vidi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računa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da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ih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ima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još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10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koje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unutar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zrna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sr-Latn-RS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Kad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se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određena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količina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zrna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izloži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svetlosti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odrasli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insekti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izlaze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površinu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tako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mogu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primetiti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Još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jedan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vid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testa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je 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potapanje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zrna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plodova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) u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vodu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Potapanjem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određene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količine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zrna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vodu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mogu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da se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primete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larvama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unutra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jer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isplivaju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površinu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dok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zrna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bez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larvi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potonu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dno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15200" y="2232561"/>
            <a:ext cx="4215739" cy="24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96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štetočine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češće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pojavljuju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drvenim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ambarima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kojima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skladište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manje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količine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žitarica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upotrebu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domaćinstvu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Najefikasnije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hemijske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mere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suzbijanja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koje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podrazumevaju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upotrebu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insekticida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52</TotalTime>
  <Words>90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Tw Cen MT</vt:lpstr>
      <vt:lpstr>Droplet</vt:lpstr>
      <vt:lpstr>Žitni žižak (Sitophilus zeamais)</vt:lpstr>
      <vt:lpstr>Izgled insekta</vt:lpstr>
      <vt:lpstr>PowerPoint Presentation</vt:lpstr>
      <vt:lpstr>PowerPoint Presentation</vt:lpstr>
      <vt:lpstr> Životni ciklus  </vt:lpstr>
      <vt:lpstr>PowerPoint Presentation</vt:lpstr>
      <vt:lpstr>Metode preventive, detekcije i suzbijanja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7</cp:revision>
  <dcterms:created xsi:type="dcterms:W3CDTF">2020-03-16T22:10:09Z</dcterms:created>
  <dcterms:modified xsi:type="dcterms:W3CDTF">2020-03-16T23:02:21Z</dcterms:modified>
</cp:coreProperties>
</file>