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803042"/>
            <a:ext cx="8915399" cy="2974339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/>
              <a:t/>
            </a:r>
            <a:br>
              <a:rPr lang="sr-Latn-RS" dirty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Ishrana </a:t>
            </a:r>
            <a:r>
              <a:rPr lang="sr-Latn-R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jaradi u dojnom periodu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sr-Latn-R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/>
            </a: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5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RS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en-US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Ishrana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jaradi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u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prvim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danima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života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od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izuzetnog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je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značaja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 </a:t>
            </a:r>
            <a:endParaRPr lang="sr-Latn-RS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en-US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Najveće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negativne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posledice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koje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mogu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biti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trajnog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karaktera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u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najvećem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delu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su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uzrokovane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neodgovarajućom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ishranom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u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najranijem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periodu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uzrasta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jaradi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</a:p>
          <a:p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97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35468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67437" y="1365161"/>
            <a:ext cx="6053069" cy="5215943"/>
          </a:xfrm>
        </p:spPr>
        <p:txBody>
          <a:bodyPr>
            <a:no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Prva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hrana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tek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rođenog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jareta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je </a:t>
            </a:r>
            <a:r>
              <a:rPr lang="en-US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kolostrum,koji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je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bogat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izvor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hranljivih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materija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deluje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laksativno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(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čišćenje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organa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za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varenje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od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prvog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izmeta-mekonijuma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),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kao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da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jaretu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obezbeđuje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pasivnu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imunizaciju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direktnim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unošenjem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antitela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(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imunoglobulina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)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poreklom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iz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organizma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koze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 </a:t>
            </a:r>
            <a:endParaRPr lang="sr-Latn-RS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en-US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Kolostrum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ima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ulogu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da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zaštiti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jarad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u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prvim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danima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života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od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različitih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obolenja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infekcija</a:t>
            </a:r>
            <a:r>
              <a:rPr lang="sr-Latn-R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41519" y="2163651"/>
            <a:ext cx="2857500" cy="265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42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38044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2738" y="1184857"/>
            <a:ext cx="7031865" cy="54348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R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Koze počinju da luče kolostrum neposredno pred jarenje,najkasnije 3-6 časova nakon jarenja  i luče ga u prvih 3-5 dana laktacije</a:t>
            </a:r>
            <a:r>
              <a:rPr lang="sr-Latn-R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Najvažnije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je da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jare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posisa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dovoljne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količine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kolostruma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u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prvih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10-ak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časova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života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Imunoglobuline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iz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kolostruma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jarad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apsorbuju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kroz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zid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creva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tokom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prvih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12-24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sata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života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 </a:t>
            </a:r>
            <a:endParaRPr lang="sr-Latn-RS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Ako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se to ne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desi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kao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rezultat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se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može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očekivati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povećana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smrtnost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jaradi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smanjena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vitalnost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koja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će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prouzrokovati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lošije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priraste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kao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različite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druge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komplikacije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kod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mladih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grla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 </a:t>
            </a:r>
            <a:endParaRPr lang="sr-Latn-RS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007475" y="2125014"/>
            <a:ext cx="2466975" cy="3464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48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63802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1532586"/>
            <a:ext cx="4313864" cy="4378636"/>
          </a:xfrm>
        </p:spPr>
        <p:txBody>
          <a:bodyPr/>
          <a:lstStyle/>
          <a:p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Tokom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prvog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meseca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života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gotovo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isključivu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hranu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jaradi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predstavlja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mleko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majki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,s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tim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da se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već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od 7-10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dana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, u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posebnom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delu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boksa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,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može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staviti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raspolaganju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određena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količina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sena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I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koncentrovanih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hraniva</a:t>
            </a:r>
            <a:r>
              <a:rPr lang="sr-Latn-R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09138" y="1777285"/>
            <a:ext cx="4056845" cy="303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30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48347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1071" y="1403797"/>
            <a:ext cx="6439436" cy="5074276"/>
          </a:xfrm>
        </p:spPr>
        <p:txBody>
          <a:bodyPr>
            <a:noAutofit/>
          </a:bodyPr>
          <a:lstStyle/>
          <a:p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Nakon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mesec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dana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uzrasta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jarad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se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postepeno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odvaja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od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majki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,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smanjuje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se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broj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sisanja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da bi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kraju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drugog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meseca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sisala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4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puta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dnevno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 </a:t>
            </a:r>
            <a:endParaRPr lang="sr-Latn-RS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en-US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Daje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se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najkvalitetnije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livadsko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seno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ili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seno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leguminoza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a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koristi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se I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kompletna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smeša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koncentrata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za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jarad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18%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sirovih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svarljivih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proteina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endParaRPr lang="sr-Latn-RS" sz="2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r>
              <a:rPr lang="en-US" sz="2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Jarad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do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zalučenja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u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uzrastu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od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dva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meseca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konzumira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oko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4 kg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koncentrata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I 2 kg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sena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.(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prirast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je 150-200g.)</a:t>
            </a:r>
          </a:p>
          <a:p>
            <a:endParaRPr lang="en-US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419305" y="2215166"/>
            <a:ext cx="3085305" cy="2790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45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7232" y="0"/>
            <a:ext cx="8911687" cy="77273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1184856"/>
            <a:ext cx="5047960" cy="515155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slučaju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da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koza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ugine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jarenju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ili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ojari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veći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broj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jaradi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nego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što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ih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može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efikasno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odhraniti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ili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iz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nekog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razloga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ne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prihvata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mladunče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jaretu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se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može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dati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kolostrum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druge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koze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koja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se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ojarila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u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slično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vreme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,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kolostrum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koji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je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prethodno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bio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zamrznut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ili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mleko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krave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kome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je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dodato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2-3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sveža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razmućena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jaja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Zamrznut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kolostrum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može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da se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čuva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koristi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duže</a:t>
            </a:r>
            <a:r>
              <a:rPr lang="en-US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od 12 </a:t>
            </a:r>
            <a:r>
              <a:rPr lang="en-US" sz="2400" b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meseci</a:t>
            </a:r>
            <a:r>
              <a:rPr lang="en-US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endParaRPr lang="en-US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972023" y="2279561"/>
            <a:ext cx="3103808" cy="303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34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</TotalTime>
  <Words>356</Words>
  <Application>Microsoft Office PowerPoint</Application>
  <PresentationFormat>Widescreen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Comic Sans MS</vt:lpstr>
      <vt:lpstr>Wingdings 3</vt:lpstr>
      <vt:lpstr>Wisp</vt:lpstr>
      <vt:lpstr>   Ishrana jaradi u dojnom periodu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Ishrana jaradi u dojnom periodu   </dc:title>
  <dc:creator>korisnik</dc:creator>
  <cp:lastModifiedBy>korisnik</cp:lastModifiedBy>
  <cp:revision>7</cp:revision>
  <dcterms:created xsi:type="dcterms:W3CDTF">2020-03-16T20:38:37Z</dcterms:created>
  <dcterms:modified xsi:type="dcterms:W3CDTF">2020-03-16T21:08:42Z</dcterms:modified>
</cp:coreProperties>
</file>