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2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аслов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r-Cyrl-CS" smtClean="0"/>
              <a:t>Кликните и уредите наслов мастерa</a:t>
            </a:r>
            <a:endParaRPr kumimoji="0" lang="en-US"/>
          </a:p>
        </p:txBody>
      </p:sp>
      <p:sp>
        <p:nvSpPr>
          <p:cNvPr id="9" name="Поднаслов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r-Cyrl-CS" smtClean="0"/>
              <a:t>Кликните и уредите стил поднаслова мастера</a:t>
            </a:r>
            <a:endParaRPr kumimoji="0" lang="en-US"/>
          </a:p>
        </p:txBody>
      </p:sp>
      <p:sp>
        <p:nvSpPr>
          <p:cNvPr id="28" name="Чувар места за датум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159BBA4-A128-4930-A6F0-1E85F326413A}" type="datetimeFigureOut">
              <a:rPr lang="sr-Latn-CS" smtClean="0"/>
              <a:pPr/>
              <a:t>19.3.2020.</a:t>
            </a:fld>
            <a:endParaRPr lang="sr-Latn-CS"/>
          </a:p>
        </p:txBody>
      </p:sp>
      <p:sp>
        <p:nvSpPr>
          <p:cNvPr id="17" name="Чувар места за подножје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r-Latn-CS"/>
          </a:p>
        </p:txBody>
      </p:sp>
      <p:sp>
        <p:nvSpPr>
          <p:cNvPr id="10" name="Правоугао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угао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авоугао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авоугао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а линија спајања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ава линија спајања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ава линија спајања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ава линија спајања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ава линија спајања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ава линија спајања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авоугао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Чувар места за број слај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D8C74F2-F920-420C-BD24-E45E12C9DFDC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r-Cyrl-CS" smtClean="0"/>
              <a:t>Кликните и уредите наслов мастерa</a:t>
            </a:r>
            <a:endParaRPr kumimoji="0" lang="en-U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r-Cyrl-CS" smtClean="0"/>
              <a:t>Кликните и уредите стилове текста мастера</a:t>
            </a:r>
          </a:p>
          <a:p>
            <a:pPr lvl="1" eaLnBrk="1" latinLnBrk="0" hangingPunct="1"/>
            <a:r>
              <a:rPr lang="sr-Cyrl-CS" smtClean="0"/>
              <a:t>Други ниво</a:t>
            </a:r>
          </a:p>
          <a:p>
            <a:pPr lvl="2" eaLnBrk="1" latinLnBrk="0" hangingPunct="1"/>
            <a:r>
              <a:rPr lang="sr-Cyrl-CS" smtClean="0"/>
              <a:t>Трећи ниво</a:t>
            </a:r>
          </a:p>
          <a:p>
            <a:pPr lvl="3" eaLnBrk="1" latinLnBrk="0" hangingPunct="1"/>
            <a:r>
              <a:rPr lang="sr-Cyrl-CS" smtClean="0"/>
              <a:t>Четврти ниво</a:t>
            </a:r>
          </a:p>
          <a:p>
            <a:pPr lvl="4" eaLnBrk="1" latinLnBrk="0" hangingPunct="1"/>
            <a:r>
              <a:rPr lang="sr-Cyrl-CS" smtClean="0"/>
              <a:t>Пети ниво</a:t>
            </a:r>
            <a:endParaRPr kumimoji="0" lang="en-U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9BBA4-A128-4930-A6F0-1E85F326413A}" type="datetimeFigureOut">
              <a:rPr lang="sr-Latn-CS" smtClean="0"/>
              <a:pPr/>
              <a:t>19.3.2020.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74F2-F920-420C-BD24-E45E12C9DFDC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r-Cyrl-CS" smtClean="0"/>
              <a:t>Кликните и уредите наслов мастерa</a:t>
            </a:r>
            <a:endParaRPr kumimoji="0" lang="en-U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r-Cyrl-CS" smtClean="0"/>
              <a:t>Кликните и уредите стилове текста мастера</a:t>
            </a:r>
          </a:p>
          <a:p>
            <a:pPr lvl="1" eaLnBrk="1" latinLnBrk="0" hangingPunct="1"/>
            <a:r>
              <a:rPr lang="sr-Cyrl-CS" smtClean="0"/>
              <a:t>Други ниво</a:t>
            </a:r>
          </a:p>
          <a:p>
            <a:pPr lvl="2" eaLnBrk="1" latinLnBrk="0" hangingPunct="1"/>
            <a:r>
              <a:rPr lang="sr-Cyrl-CS" smtClean="0"/>
              <a:t>Трећи ниво</a:t>
            </a:r>
          </a:p>
          <a:p>
            <a:pPr lvl="3" eaLnBrk="1" latinLnBrk="0" hangingPunct="1"/>
            <a:r>
              <a:rPr lang="sr-Cyrl-CS" smtClean="0"/>
              <a:t>Четврти ниво</a:t>
            </a:r>
          </a:p>
          <a:p>
            <a:pPr lvl="4" eaLnBrk="1" latinLnBrk="0" hangingPunct="1"/>
            <a:r>
              <a:rPr lang="sr-Cyrl-CS" smtClean="0"/>
              <a:t>Пети ниво</a:t>
            </a:r>
            <a:endParaRPr kumimoji="0" lang="en-U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9BBA4-A128-4930-A6F0-1E85F326413A}" type="datetimeFigureOut">
              <a:rPr lang="sr-Latn-CS" smtClean="0"/>
              <a:pPr/>
              <a:t>19.3.2020.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74F2-F920-420C-BD24-E45E12C9DFDC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r-Cyrl-CS" smtClean="0"/>
              <a:t>Кликните и уредите наслов мастерa</a:t>
            </a:r>
            <a:endParaRPr kumimoji="0" lang="en-US"/>
          </a:p>
        </p:txBody>
      </p:sp>
      <p:sp>
        <p:nvSpPr>
          <p:cNvPr id="8" name="Чувар места за садржај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r-Cyrl-CS" smtClean="0"/>
              <a:t>Кликните и уредите стилове текста мастера</a:t>
            </a:r>
          </a:p>
          <a:p>
            <a:pPr lvl="1" eaLnBrk="1" latinLnBrk="0" hangingPunct="1"/>
            <a:r>
              <a:rPr lang="sr-Cyrl-CS" smtClean="0"/>
              <a:t>Други ниво</a:t>
            </a:r>
          </a:p>
          <a:p>
            <a:pPr lvl="2" eaLnBrk="1" latinLnBrk="0" hangingPunct="1"/>
            <a:r>
              <a:rPr lang="sr-Cyrl-CS" smtClean="0"/>
              <a:t>Трећи ниво</a:t>
            </a:r>
          </a:p>
          <a:p>
            <a:pPr lvl="3" eaLnBrk="1" latinLnBrk="0" hangingPunct="1"/>
            <a:r>
              <a:rPr lang="sr-Cyrl-CS" smtClean="0"/>
              <a:t>Четврти ниво</a:t>
            </a:r>
          </a:p>
          <a:p>
            <a:pPr lvl="4" eaLnBrk="1" latinLnBrk="0" hangingPunct="1"/>
            <a:r>
              <a:rPr lang="sr-Cyrl-CS" smtClean="0"/>
              <a:t>Пети ниво</a:t>
            </a:r>
            <a:endParaRPr kumimoji="0" lang="en-US"/>
          </a:p>
        </p:txBody>
      </p:sp>
      <p:sp>
        <p:nvSpPr>
          <p:cNvPr id="7" name="Чувар места за датум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159BBA4-A128-4930-A6F0-1E85F326413A}" type="datetimeFigureOut">
              <a:rPr lang="sr-Latn-CS" smtClean="0"/>
              <a:pPr/>
              <a:t>19.3.2020.</a:t>
            </a:fld>
            <a:endParaRPr lang="sr-Latn-CS"/>
          </a:p>
        </p:txBody>
      </p:sp>
      <p:sp>
        <p:nvSpPr>
          <p:cNvPr id="9" name="Чувар места за број слај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D8C74F2-F920-420C-BD24-E45E12C9DFDC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0" name="Чувар места за подножје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r-Cyrl-CS" smtClean="0"/>
              <a:t>Кликните и уредите наслов мастерa</a:t>
            </a:r>
            <a:endParaRPr kumimoji="0" lang="en-U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r-Cyrl-CS" smtClean="0"/>
              <a:t>Кликните и уредите стилове текста мастера</a:t>
            </a:r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159BBA4-A128-4930-A6F0-1E85F326413A}" type="datetimeFigureOut">
              <a:rPr lang="sr-Latn-CS" smtClean="0"/>
              <a:pPr/>
              <a:t>19.3.2020.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r-Latn-CS"/>
          </a:p>
        </p:txBody>
      </p:sp>
      <p:sp>
        <p:nvSpPr>
          <p:cNvPr id="9" name="Правоугао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авоугао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оугао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угао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ава линија спајања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ава линија спајања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ава линија спајања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ава линија спајања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ава линија спајања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авоугао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ава линија спајања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D8C74F2-F920-420C-BD24-E45E12C9DFDC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r-Cyrl-CS" smtClean="0"/>
              <a:t>Кликните и уредите наслов мастерa</a:t>
            </a:r>
            <a:endParaRPr kumimoji="0" lang="en-US"/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9BBA4-A128-4930-A6F0-1E85F326413A}" type="datetimeFigureOut">
              <a:rPr lang="sr-Latn-CS" smtClean="0"/>
              <a:pPr/>
              <a:t>19.3.2020.</a:t>
            </a:fld>
            <a:endParaRPr lang="sr-Latn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74F2-F920-420C-BD24-E45E12C9DFDC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9" name="Чувар места за садржај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r-Cyrl-CS" smtClean="0"/>
              <a:t>Кликните и уредите стилове текста мастера</a:t>
            </a:r>
          </a:p>
          <a:p>
            <a:pPr lvl="1" eaLnBrk="1" latinLnBrk="0" hangingPunct="1"/>
            <a:r>
              <a:rPr lang="sr-Cyrl-CS" smtClean="0"/>
              <a:t>Други ниво</a:t>
            </a:r>
          </a:p>
          <a:p>
            <a:pPr lvl="2" eaLnBrk="1" latinLnBrk="0" hangingPunct="1"/>
            <a:r>
              <a:rPr lang="sr-Cyrl-CS" smtClean="0"/>
              <a:t>Трећи ниво</a:t>
            </a:r>
          </a:p>
          <a:p>
            <a:pPr lvl="3" eaLnBrk="1" latinLnBrk="0" hangingPunct="1"/>
            <a:r>
              <a:rPr lang="sr-Cyrl-CS" smtClean="0"/>
              <a:t>Четврти ниво</a:t>
            </a:r>
          </a:p>
          <a:p>
            <a:pPr lvl="4" eaLnBrk="1" latinLnBrk="0" hangingPunct="1"/>
            <a:r>
              <a:rPr lang="sr-Cyrl-CS" smtClean="0"/>
              <a:t>Пети ниво</a:t>
            </a:r>
            <a:endParaRPr kumimoji="0" lang="en-US"/>
          </a:p>
        </p:txBody>
      </p:sp>
      <p:sp>
        <p:nvSpPr>
          <p:cNvPr id="11" name="Чувар места за садржај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r-Cyrl-CS" smtClean="0"/>
              <a:t>Кликните и уредите стилове текста мастера</a:t>
            </a:r>
          </a:p>
          <a:p>
            <a:pPr lvl="1" eaLnBrk="1" latinLnBrk="0" hangingPunct="1"/>
            <a:r>
              <a:rPr lang="sr-Cyrl-CS" smtClean="0"/>
              <a:t>Други ниво</a:t>
            </a:r>
          </a:p>
          <a:p>
            <a:pPr lvl="2" eaLnBrk="1" latinLnBrk="0" hangingPunct="1"/>
            <a:r>
              <a:rPr lang="sr-Cyrl-CS" smtClean="0"/>
              <a:t>Трећи ниво</a:t>
            </a:r>
          </a:p>
          <a:p>
            <a:pPr lvl="3" eaLnBrk="1" latinLnBrk="0" hangingPunct="1"/>
            <a:r>
              <a:rPr lang="sr-Cyrl-CS" smtClean="0"/>
              <a:t>Четврти ниво</a:t>
            </a:r>
          </a:p>
          <a:p>
            <a:pPr lvl="4" eaLnBrk="1" latinLnBrk="0" hangingPunct="1"/>
            <a:r>
              <a:rPr lang="sr-Cyrl-CS" smtClean="0"/>
              <a:t>Пети ниво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r-Cyrl-CS" smtClean="0"/>
              <a:t>Кликните и уредите наслов мастерa</a:t>
            </a:r>
            <a:endParaRPr kumimoji="0" lang="en-US"/>
          </a:p>
        </p:txBody>
      </p:sp>
      <p:sp>
        <p:nvSpPr>
          <p:cNvPr id="7" name="Чувар места за дату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9BBA4-A128-4930-A6F0-1E85F326413A}" type="datetimeFigureOut">
              <a:rPr lang="sr-Latn-CS" smtClean="0"/>
              <a:pPr/>
              <a:t>19.3.2020.</a:t>
            </a:fld>
            <a:endParaRPr lang="sr-Latn-CS"/>
          </a:p>
        </p:txBody>
      </p:sp>
      <p:sp>
        <p:nvSpPr>
          <p:cNvPr id="8" name="Чувар места за подножје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Чувар места за број слај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74F2-F920-420C-BD24-E45E12C9DFDC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1" name="Чувар места за садржај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r-Cyrl-CS" smtClean="0"/>
              <a:t>Кликните и уредите стилове текста мастера</a:t>
            </a:r>
          </a:p>
          <a:p>
            <a:pPr lvl="1" eaLnBrk="1" latinLnBrk="0" hangingPunct="1"/>
            <a:r>
              <a:rPr lang="sr-Cyrl-CS" smtClean="0"/>
              <a:t>Други ниво</a:t>
            </a:r>
          </a:p>
          <a:p>
            <a:pPr lvl="2" eaLnBrk="1" latinLnBrk="0" hangingPunct="1"/>
            <a:r>
              <a:rPr lang="sr-Cyrl-CS" smtClean="0"/>
              <a:t>Трећи ниво</a:t>
            </a:r>
          </a:p>
          <a:p>
            <a:pPr lvl="3" eaLnBrk="1" latinLnBrk="0" hangingPunct="1"/>
            <a:r>
              <a:rPr lang="sr-Cyrl-CS" smtClean="0"/>
              <a:t>Четврти ниво</a:t>
            </a:r>
          </a:p>
          <a:p>
            <a:pPr lvl="4" eaLnBrk="1" latinLnBrk="0" hangingPunct="1"/>
            <a:r>
              <a:rPr lang="sr-Cyrl-CS" smtClean="0"/>
              <a:t>Пети ниво</a:t>
            </a:r>
            <a:endParaRPr kumimoji="0" lang="en-US"/>
          </a:p>
        </p:txBody>
      </p:sp>
      <p:sp>
        <p:nvSpPr>
          <p:cNvPr id="13" name="Чувар места за садржај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r-Cyrl-CS" smtClean="0"/>
              <a:t>Кликните и уредите стилове текста мастера</a:t>
            </a:r>
          </a:p>
          <a:p>
            <a:pPr lvl="1" eaLnBrk="1" latinLnBrk="0" hangingPunct="1"/>
            <a:r>
              <a:rPr lang="sr-Cyrl-CS" smtClean="0"/>
              <a:t>Други ниво</a:t>
            </a:r>
          </a:p>
          <a:p>
            <a:pPr lvl="2" eaLnBrk="1" latinLnBrk="0" hangingPunct="1"/>
            <a:r>
              <a:rPr lang="sr-Cyrl-CS" smtClean="0"/>
              <a:t>Трећи ниво</a:t>
            </a:r>
          </a:p>
          <a:p>
            <a:pPr lvl="3" eaLnBrk="1" latinLnBrk="0" hangingPunct="1"/>
            <a:r>
              <a:rPr lang="sr-Cyrl-CS" smtClean="0"/>
              <a:t>Четврти ниво</a:t>
            </a:r>
          </a:p>
          <a:p>
            <a:pPr lvl="4" eaLnBrk="1" latinLnBrk="0" hangingPunct="1"/>
            <a:r>
              <a:rPr lang="sr-Cyrl-CS" smtClean="0"/>
              <a:t>Пети ниво</a:t>
            </a:r>
            <a:endParaRPr kumimoji="0" lang="en-US"/>
          </a:p>
        </p:txBody>
      </p:sp>
      <p:sp>
        <p:nvSpPr>
          <p:cNvPr id="12" name="Чувар места за 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r-Cyrl-CS" smtClean="0"/>
              <a:t>Кликните и уредите стилове текста мастера</a:t>
            </a:r>
          </a:p>
        </p:txBody>
      </p:sp>
      <p:sp>
        <p:nvSpPr>
          <p:cNvPr id="14" name="Чувар места за 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r-Cyrl-CS" smtClean="0"/>
              <a:t>Кликните и уредите стилове текста мастера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r-Cyrl-CS" smtClean="0"/>
              <a:t>Кликните и уредите наслов мастерa</a:t>
            </a:r>
            <a:endParaRPr kumimoji="0" lang="en-US"/>
          </a:p>
        </p:txBody>
      </p:sp>
      <p:sp>
        <p:nvSpPr>
          <p:cNvPr id="6" name="Чувар места за датум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159BBA4-A128-4930-A6F0-1E85F326413A}" type="datetimeFigureOut">
              <a:rPr lang="sr-Latn-CS" smtClean="0"/>
              <a:pPr/>
              <a:t>19.3.2020.</a:t>
            </a:fld>
            <a:endParaRPr lang="sr-Latn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D8C74F2-F920-420C-BD24-E45E12C9DFDC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8" name="Чувар места за подножје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9BBA4-A128-4930-A6F0-1E85F326413A}" type="datetimeFigureOut">
              <a:rPr lang="sr-Latn-CS" smtClean="0"/>
              <a:pPr/>
              <a:t>19.3.2020.</a:t>
            </a:fld>
            <a:endParaRPr lang="sr-Latn-CS"/>
          </a:p>
        </p:txBody>
      </p:sp>
      <p:sp>
        <p:nvSpPr>
          <p:cNvPr id="3" name="Чувар места за подножје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74F2-F920-420C-BD24-E45E12C9DFDC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ава линија спајања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r-Cyrl-CS" smtClean="0"/>
              <a:t>Кликните и уредите наслов мастерa</a:t>
            </a:r>
            <a:endParaRPr kumimoji="0" lang="en-U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r-Cyrl-CS" smtClean="0"/>
              <a:t>Кликните и уредите стилове текста мастера</a:t>
            </a:r>
          </a:p>
        </p:txBody>
      </p:sp>
      <p:sp>
        <p:nvSpPr>
          <p:cNvPr id="8" name="Права линија спајања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ава линија спајања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ава линија спајања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авоугао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ава линија спајања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Чувар места за садржај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r-Cyrl-CS" smtClean="0"/>
              <a:t>Кликните и уредите стилове текста мастера</a:t>
            </a:r>
          </a:p>
          <a:p>
            <a:pPr lvl="1" eaLnBrk="1" latinLnBrk="0" hangingPunct="1"/>
            <a:r>
              <a:rPr lang="sr-Cyrl-CS" smtClean="0"/>
              <a:t>Други ниво</a:t>
            </a:r>
          </a:p>
          <a:p>
            <a:pPr lvl="2" eaLnBrk="1" latinLnBrk="0" hangingPunct="1"/>
            <a:r>
              <a:rPr lang="sr-Cyrl-CS" smtClean="0"/>
              <a:t>Трећи ниво</a:t>
            </a:r>
          </a:p>
          <a:p>
            <a:pPr lvl="3" eaLnBrk="1" latinLnBrk="0" hangingPunct="1"/>
            <a:r>
              <a:rPr lang="sr-Cyrl-CS" smtClean="0"/>
              <a:t>Четврти ниво</a:t>
            </a:r>
          </a:p>
          <a:p>
            <a:pPr lvl="4" eaLnBrk="1" latinLnBrk="0" hangingPunct="1"/>
            <a:r>
              <a:rPr lang="sr-Cyrl-CS" smtClean="0"/>
              <a:t>Пети ниво</a:t>
            </a:r>
            <a:endParaRPr kumimoji="0" lang="en-US"/>
          </a:p>
        </p:txBody>
      </p:sp>
      <p:sp>
        <p:nvSpPr>
          <p:cNvPr id="21" name="Чувар места за датум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159BBA4-A128-4930-A6F0-1E85F326413A}" type="datetimeFigureOut">
              <a:rPr lang="sr-Latn-CS" smtClean="0"/>
              <a:pPr/>
              <a:t>19.3.2020.</a:t>
            </a:fld>
            <a:endParaRPr lang="sr-Latn-CS"/>
          </a:p>
        </p:txBody>
      </p:sp>
      <p:sp>
        <p:nvSpPr>
          <p:cNvPr id="22" name="Чувар места за број слај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D8C74F2-F920-420C-BD24-E45E12C9DFDC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23" name="Чувар места за подножје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r-Latn-C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а линија спајања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r-Cyrl-CS" smtClean="0"/>
              <a:t>Кликните и уредите наслов мастерa</a:t>
            </a:r>
            <a:endParaRPr kumimoji="0" lang="en-US"/>
          </a:p>
        </p:txBody>
      </p:sp>
      <p:sp>
        <p:nvSpPr>
          <p:cNvPr id="3" name="Чувар места за слику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r-Cyrl-CS" smtClean="0"/>
              <a:t>Кликните на икону да бисте додали слику</a:t>
            </a:r>
            <a:endParaRPr kumimoji="0" lang="en-US" dirty="0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r-Cyrl-CS" smtClean="0"/>
              <a:t>Кликните и уредите стилове текста мастера</a:t>
            </a:r>
          </a:p>
        </p:txBody>
      </p:sp>
      <p:sp>
        <p:nvSpPr>
          <p:cNvPr id="10" name="Права линија спајања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авоугао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а линија спајања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ава линија спајања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ава линија спајања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Чувар места за датум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159BBA4-A128-4930-A6F0-1E85F326413A}" type="datetimeFigureOut">
              <a:rPr lang="sr-Latn-CS" smtClean="0"/>
              <a:pPr/>
              <a:t>19.3.2020.</a:t>
            </a:fld>
            <a:endParaRPr lang="sr-Latn-CS"/>
          </a:p>
        </p:txBody>
      </p:sp>
      <p:sp>
        <p:nvSpPr>
          <p:cNvPr id="18" name="Чувар места за број слај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D8C74F2-F920-420C-BD24-E45E12C9DFDC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21" name="Чувар места за подножје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ава линија спајања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Чувар места за наслов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r-Cyrl-CS" smtClean="0"/>
              <a:t>Кликните и уредите наслов мастерa</a:t>
            </a:r>
            <a:endParaRPr kumimoji="0" lang="en-US"/>
          </a:p>
        </p:txBody>
      </p:sp>
      <p:sp>
        <p:nvSpPr>
          <p:cNvPr id="13" name="Чувар места за 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r-Cyrl-CS" smtClean="0"/>
              <a:t>Кликните и уредите стилове текста мастера</a:t>
            </a:r>
          </a:p>
          <a:p>
            <a:pPr lvl="1" eaLnBrk="1" latinLnBrk="0" hangingPunct="1"/>
            <a:r>
              <a:rPr kumimoji="0" lang="sr-Cyrl-CS" smtClean="0"/>
              <a:t>Други ниво</a:t>
            </a:r>
          </a:p>
          <a:p>
            <a:pPr lvl="2" eaLnBrk="1" latinLnBrk="0" hangingPunct="1"/>
            <a:r>
              <a:rPr kumimoji="0" lang="sr-Cyrl-CS" smtClean="0"/>
              <a:t>Трећи ниво</a:t>
            </a:r>
          </a:p>
          <a:p>
            <a:pPr lvl="3" eaLnBrk="1" latinLnBrk="0" hangingPunct="1"/>
            <a:r>
              <a:rPr kumimoji="0" lang="sr-Cyrl-CS" smtClean="0"/>
              <a:t>Четврти ниво</a:t>
            </a:r>
          </a:p>
          <a:p>
            <a:pPr lvl="4" eaLnBrk="1" latinLnBrk="0" hangingPunct="1"/>
            <a:r>
              <a:rPr kumimoji="0" lang="sr-Cyrl-CS" smtClean="0"/>
              <a:t>Пети ниво</a:t>
            </a:r>
            <a:endParaRPr kumimoji="0" lang="en-US"/>
          </a:p>
        </p:txBody>
      </p:sp>
      <p:sp>
        <p:nvSpPr>
          <p:cNvPr id="14" name="Чувар места за датум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159BBA4-A128-4930-A6F0-1E85F326413A}" type="datetimeFigureOut">
              <a:rPr lang="sr-Latn-CS" smtClean="0"/>
              <a:pPr/>
              <a:t>19.3.2020.</a:t>
            </a:fld>
            <a:endParaRPr lang="sr-Latn-CS"/>
          </a:p>
        </p:txBody>
      </p:sp>
      <p:sp>
        <p:nvSpPr>
          <p:cNvPr id="3" name="Чувар места за подножје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r-Latn-CS"/>
          </a:p>
        </p:txBody>
      </p:sp>
      <p:sp>
        <p:nvSpPr>
          <p:cNvPr id="7" name="Права линија спајања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ава линија спајања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авоугао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а линија спајања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Чувар места за број слај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D8C74F2-F920-420C-BD24-E45E12C9DFDC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41517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Пашни период</a:t>
            </a:r>
            <a:r>
              <a:rPr lang="sr-Latn-RS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sr-Cyrl-RS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и додавање наставака</a:t>
            </a:r>
            <a:endParaRPr lang="sr-Latn-CS" sz="3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371600" y="4286256"/>
            <a:ext cx="6400800" cy="1352544"/>
          </a:xfrm>
        </p:spPr>
        <p:txBody>
          <a:bodyPr/>
          <a:lstStyle/>
          <a:p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74042"/>
          </a:xfrm>
        </p:spPr>
        <p:txBody>
          <a:bodyPr>
            <a:normAutofit fontScale="90000"/>
          </a:bodyPr>
          <a:lstStyle/>
          <a:p>
            <a:endParaRPr lang="sr-Latn-C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5186370" cy="543346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sr-Cyrl-CS" b="1" dirty="0" smtClean="0">
                <a:solidFill>
                  <a:srgbClr val="FF0000"/>
                </a:solidFill>
                <a:latin typeface="Comic Sans MS" pitchFamily="66" charset="0"/>
              </a:rPr>
              <a:t>Врхунац развоја пчелињег друштва м</a:t>
            </a:r>
            <a:r>
              <a:rPr lang="sr-Cyrl-RS" b="1" dirty="0" smtClean="0">
                <a:solidFill>
                  <a:srgbClr val="FF0000"/>
                </a:solidFill>
                <a:latin typeface="Comic Sans MS" pitchFamily="66" charset="0"/>
              </a:rPr>
              <a:t>оже се постићи на почетку паше ако:</a:t>
            </a:r>
          </a:p>
          <a:p>
            <a:pPr>
              <a:buFont typeface="Wingdings" pitchFamily="2" charset="2"/>
              <a:buChar char="ü"/>
            </a:pPr>
            <a:r>
              <a:rPr lang="sr-Cyrl-CS" b="1" dirty="0" smtClean="0">
                <a:solidFill>
                  <a:srgbClr val="FF0000"/>
                </a:solidFill>
                <a:latin typeface="Comic Sans MS" pitchFamily="66" charset="0"/>
              </a:rPr>
              <a:t>д</a:t>
            </a:r>
            <a:r>
              <a:rPr lang="sr-Cyrl-RS" b="1" dirty="0" smtClean="0">
                <a:solidFill>
                  <a:srgbClr val="FF0000"/>
                </a:solidFill>
                <a:latin typeface="Comic Sans MS" pitchFamily="66" charset="0"/>
              </a:rPr>
              <a:t>руштво интезивно одгаја легло 6-7 недеља пре главне паше</a:t>
            </a:r>
            <a:r>
              <a:rPr lang="sr-Latn-RS" b="1" dirty="0" smtClean="0">
                <a:solidFill>
                  <a:srgbClr val="FF0000"/>
                </a:solidFill>
                <a:latin typeface="Comic Sans MS" pitchFamily="66" charset="0"/>
              </a:rPr>
              <a:t>;</a:t>
            </a:r>
            <a:endParaRPr lang="sr-Cyrl-RS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sr-Cyrl-CS" b="1" dirty="0" smtClean="0">
                <a:solidFill>
                  <a:srgbClr val="FF0000"/>
                </a:solidFill>
                <a:latin typeface="Comic Sans MS" pitchFamily="66" charset="0"/>
              </a:rPr>
              <a:t>и</a:t>
            </a:r>
            <a:r>
              <a:rPr lang="sr-Cyrl-RS" b="1" dirty="0" smtClean="0">
                <a:solidFill>
                  <a:srgbClr val="FF0000"/>
                </a:solidFill>
                <a:latin typeface="Comic Sans MS" pitchFamily="66" charset="0"/>
              </a:rPr>
              <a:t>ма квалитетну матицу</a:t>
            </a:r>
            <a:r>
              <a:rPr lang="sr-Latn-RS" b="1" dirty="0" smtClean="0">
                <a:solidFill>
                  <a:srgbClr val="FF0000"/>
                </a:solidFill>
                <a:latin typeface="Comic Sans MS" pitchFamily="66" charset="0"/>
              </a:rPr>
              <a:t>;</a:t>
            </a:r>
            <a:endParaRPr lang="sr-Cyrl-RS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sr-Cyrl-CS" b="1" dirty="0" smtClean="0">
                <a:solidFill>
                  <a:srgbClr val="FF0000"/>
                </a:solidFill>
                <a:latin typeface="Comic Sans MS" pitchFamily="66" charset="0"/>
              </a:rPr>
              <a:t>д</a:t>
            </a:r>
            <a:r>
              <a:rPr lang="sr-Cyrl-RS" b="1" dirty="0" smtClean="0">
                <a:solidFill>
                  <a:srgbClr val="FF0000"/>
                </a:solidFill>
                <a:latin typeface="Comic Sans MS" pitchFamily="66" charset="0"/>
              </a:rPr>
              <a:t>овољно хране и простора за извођење легла</a:t>
            </a:r>
            <a:r>
              <a:rPr lang="sr-Latn-RS" b="1" dirty="0" smtClean="0">
                <a:solidFill>
                  <a:srgbClr val="FF0000"/>
                </a:solidFill>
                <a:latin typeface="Comic Sans MS" pitchFamily="66" charset="0"/>
              </a:rPr>
              <a:t>;</a:t>
            </a:r>
            <a:endParaRPr lang="sr-Cyrl-RS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r-Cyrl-CS" b="1" dirty="0" smtClean="0">
                <a:solidFill>
                  <a:srgbClr val="FF0000"/>
                </a:solidFill>
                <a:latin typeface="Comic Sans MS" pitchFamily="66" charset="0"/>
              </a:rPr>
              <a:t>-</a:t>
            </a:r>
            <a:r>
              <a:rPr lang="sr-Cyrl-RS" b="1" dirty="0" smtClean="0">
                <a:solidFill>
                  <a:srgbClr val="FF0000"/>
                </a:solidFill>
                <a:latin typeface="Comic Sans MS" pitchFamily="66" charset="0"/>
              </a:rPr>
              <a:t> тада је производња меда лака.</a:t>
            </a:r>
          </a:p>
          <a:p>
            <a:pPr>
              <a:buNone/>
            </a:pPr>
            <a:endParaRPr lang="sr-Cyrl-RS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sr-Cyrl-RS" b="1" dirty="0" smtClean="0">
                <a:solidFill>
                  <a:srgbClr val="FF0000"/>
                </a:solidFill>
                <a:latin typeface="Comic Sans MS" pitchFamily="66" charset="0"/>
              </a:rPr>
              <a:t>Ако су услови лоши у предпашном периоду –</a:t>
            </a:r>
            <a:r>
              <a:rPr lang="sr-Latn-RS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sr-Cyrl-RS" b="1" dirty="0" smtClean="0">
                <a:solidFill>
                  <a:srgbClr val="FF0000"/>
                </a:solidFill>
                <a:latin typeface="Comic Sans MS" pitchFamily="66" charset="0"/>
              </a:rPr>
              <a:t>друштва се морају спајати да би се добило више пчела за сакупљање меда.</a:t>
            </a:r>
          </a:p>
          <a:p>
            <a:endParaRPr lang="sr-Latn-CS" dirty="0"/>
          </a:p>
        </p:txBody>
      </p:sp>
      <p:pic>
        <p:nvPicPr>
          <p:cNvPr id="5" name="Чувар места за садржај 4" descr="pcela-na-cvijetu-55551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5857875" y="2285992"/>
            <a:ext cx="2828925" cy="26380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endParaRPr lang="sr-Latn-CS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4186808" cy="5119464"/>
          </a:xfrm>
        </p:spPr>
        <p:txBody>
          <a:bodyPr/>
          <a:lstStyle/>
          <a:p>
            <a:r>
              <a:rPr lang="sr-Cyrl-RS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П</a:t>
            </a:r>
            <a:r>
              <a:rPr lang="sr-Cyrl-RS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челе су спремне за пашу,ако:</a:t>
            </a:r>
          </a:p>
          <a:p>
            <a:pPr>
              <a:buFont typeface="Wingdings" pitchFamily="2" charset="2"/>
              <a:buChar char="ü"/>
            </a:pPr>
            <a:r>
              <a:rPr lang="sr-Cyrl-CS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н</a:t>
            </a:r>
            <a:r>
              <a:rPr lang="sr-Cyrl-RS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ису добиле нагон за ројење;</a:t>
            </a:r>
          </a:p>
          <a:p>
            <a:pPr>
              <a:buFont typeface="Wingdings" pitchFamily="2" charset="2"/>
              <a:buChar char="ü"/>
            </a:pPr>
            <a:r>
              <a:rPr lang="sr-Cyrl-CS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и</a:t>
            </a:r>
            <a:r>
              <a:rPr lang="sr-Cyrl-RS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мају матицу која одржава јако друштво.</a:t>
            </a:r>
          </a:p>
          <a:p>
            <a:pPr>
              <a:buFont typeface="Wingdings" pitchFamily="2" charset="2"/>
              <a:buChar char="ü"/>
            </a:pPr>
            <a:endParaRPr lang="sr-Latn-CS" dirty="0"/>
          </a:p>
        </p:txBody>
      </p:sp>
      <p:pic>
        <p:nvPicPr>
          <p:cNvPr id="5" name="Чувар места за садржај 4" descr="паша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5652120" y="1028852"/>
            <a:ext cx="2762279" cy="2791630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4737" y="4156132"/>
            <a:ext cx="3048000" cy="2028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rgbClr val="7030A0"/>
                </a:solidFill>
                <a:latin typeface="Comic Sans MS" panose="030F0702030302020204" pitchFamily="66" charset="0"/>
              </a:rPr>
              <a:t>Ако су у пашни период ушла јака друштва која нису добила нагон за ројењем или се већ нису изројила и у којима се налазе матице које су у стању да одржавају </a:t>
            </a:r>
            <a:r>
              <a:rPr lang="ru-R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ru-RU" b="1" dirty="0">
                <a:solidFill>
                  <a:srgbClr val="7030A0"/>
                </a:solidFill>
                <a:latin typeface="Comic Sans MS" panose="030F0702030302020204" pitchFamily="66" charset="0"/>
              </a:rPr>
              <a:t>јачину кроз </a:t>
            </a:r>
            <a:r>
              <a:rPr lang="ru-R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цели </a:t>
            </a:r>
            <a:r>
              <a:rPr lang="ru-RU" b="1" dirty="0">
                <a:solidFill>
                  <a:srgbClr val="7030A0"/>
                </a:solidFill>
                <a:latin typeface="Comic Sans MS" panose="030F0702030302020204" pitchFamily="66" charset="0"/>
              </a:rPr>
              <a:t>пашни </a:t>
            </a:r>
            <a:r>
              <a:rPr lang="ru-R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период,пчеле </a:t>
            </a:r>
            <a:r>
              <a:rPr lang="ru-RU" b="1" dirty="0">
                <a:solidFill>
                  <a:srgbClr val="7030A0"/>
                </a:solidFill>
                <a:latin typeface="Comic Sans MS" panose="030F0702030302020204" pitchFamily="66" charset="0"/>
              </a:rPr>
              <a:t>су спремне за пашу. </a:t>
            </a:r>
          </a:p>
          <a:p>
            <a:r>
              <a:rPr lang="sr-Cyrl-RS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Следи </a:t>
            </a:r>
            <a:r>
              <a:rPr lang="ru-R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додавање наставака </a:t>
            </a:r>
            <a:r>
              <a:rPr lang="ru-RU" b="1" dirty="0">
                <a:solidFill>
                  <a:srgbClr val="7030A0"/>
                </a:solidFill>
                <a:latin typeface="Comic Sans MS" panose="030F0702030302020204" pitchFamily="66" charset="0"/>
              </a:rPr>
              <a:t>за смјештај нектара. То је најбоље учинити у моменту када се </a:t>
            </a:r>
            <a:r>
              <a:rPr lang="ru-R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осети </a:t>
            </a:r>
            <a:r>
              <a:rPr lang="ru-RU" b="1" dirty="0">
                <a:solidFill>
                  <a:srgbClr val="7030A0"/>
                </a:solidFill>
                <a:latin typeface="Comic Sans MS" panose="030F0702030302020204" pitchFamily="66" charset="0"/>
              </a:rPr>
              <a:t>јачи унос и </a:t>
            </a:r>
            <a:r>
              <a:rPr lang="ru-R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при појави белине </a:t>
            </a:r>
            <a:r>
              <a:rPr lang="ru-RU" b="1" dirty="0">
                <a:solidFill>
                  <a:srgbClr val="7030A0"/>
                </a:solidFill>
                <a:latin typeface="Comic Sans MS" panose="030F0702030302020204" pitchFamily="66" charset="0"/>
              </a:rPr>
              <a:t>од воска између сатаноша. </a:t>
            </a:r>
            <a:endParaRPr lang="ru-RU" b="1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ru-R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Уколико </a:t>
            </a:r>
            <a:r>
              <a:rPr lang="ru-RU" b="1" dirty="0">
                <a:solidFill>
                  <a:srgbClr val="7030A0"/>
                </a:solidFill>
                <a:latin typeface="Comic Sans MS" panose="030F0702030302020204" pitchFamily="66" charset="0"/>
              </a:rPr>
              <a:t>доњи </a:t>
            </a:r>
            <a:r>
              <a:rPr lang="ru-R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део </a:t>
            </a:r>
            <a:r>
              <a:rPr lang="ru-RU" b="1" dirty="0">
                <a:solidFill>
                  <a:srgbClr val="7030A0"/>
                </a:solidFill>
                <a:latin typeface="Comic Sans MS" panose="030F0702030302020204" pitchFamily="66" charset="0"/>
              </a:rPr>
              <a:t>наставк код Л.Р. кошнице није сасвим попуњен леглом, </a:t>
            </a:r>
            <a:r>
              <a:rPr lang="ru-R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ru-RU" b="1" dirty="0">
                <a:solidFill>
                  <a:srgbClr val="7030A0"/>
                </a:solidFill>
                <a:latin typeface="Comic Sans MS" panose="030F0702030302020204" pitchFamily="66" charset="0"/>
              </a:rPr>
              <a:t>новододати медишни наставак </a:t>
            </a:r>
            <a:r>
              <a:rPr lang="ru-R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се ставља у </a:t>
            </a:r>
            <a:r>
              <a:rPr lang="ru-RU" b="1" dirty="0">
                <a:solidFill>
                  <a:srgbClr val="7030A0"/>
                </a:solidFill>
                <a:latin typeface="Comic Sans MS" panose="030F0702030302020204" pitchFamily="66" charset="0"/>
              </a:rPr>
              <a:t>средину. Тим поступком се евентуално предупређује појава нагона за ројењем за </a:t>
            </a:r>
            <a:r>
              <a:rPr lang="ru-R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време </a:t>
            </a:r>
            <a:r>
              <a:rPr lang="ru-RU" b="1" dirty="0">
                <a:solidFill>
                  <a:srgbClr val="7030A0"/>
                </a:solidFill>
                <a:latin typeface="Comic Sans MS" panose="030F0702030302020204" pitchFamily="66" charset="0"/>
              </a:rPr>
              <a:t>паше, поготово онда ако се главна паша продужи због кишних прекида.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44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Додавање наставака</a:t>
            </a:r>
            <a:endParaRPr lang="sr-Latn-CS" sz="36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4471990" cy="4911741"/>
          </a:xfrm>
        </p:spPr>
        <p:txBody>
          <a:bodyPr>
            <a:normAutofit/>
          </a:bodyPr>
          <a:lstStyle/>
          <a:p>
            <a:r>
              <a:rPr lang="sr-Cyrl-CS" sz="2400" b="1" dirty="0" smtClean="0">
                <a:solidFill>
                  <a:srgbClr val="00B050"/>
                </a:solidFill>
                <a:latin typeface="Comic Sans MS" pitchFamily="66" charset="0"/>
              </a:rPr>
              <a:t>Н</a:t>
            </a:r>
            <a:r>
              <a:rPr lang="sr-Cyrl-RS" sz="2400" b="1" dirty="0" smtClean="0">
                <a:solidFill>
                  <a:srgbClr val="00B050"/>
                </a:solidFill>
                <a:latin typeface="Comic Sans MS" pitchFamily="66" charset="0"/>
              </a:rPr>
              <a:t>аставак је важан део кошнице где се пчеле окупљају када прерађују нектар донет споља.</a:t>
            </a:r>
          </a:p>
          <a:p>
            <a:endParaRPr lang="sr-Cyrl-RS" sz="24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r>
              <a:rPr lang="sr-Cyrl-RS" sz="2400" b="1" dirty="0" smtClean="0">
                <a:solidFill>
                  <a:srgbClr val="00B050"/>
                </a:solidFill>
                <a:latin typeface="Comic Sans MS" pitchFamily="66" charset="0"/>
              </a:rPr>
              <a:t>Битан је не само за смештај вишка меда већ и за распрострањеност вишка пчела које нису везане за плодиште</a:t>
            </a:r>
            <a:r>
              <a:rPr lang="sr-Latn-RS" sz="2400" b="1" dirty="0" smtClean="0">
                <a:solidFill>
                  <a:srgbClr val="00B050"/>
                </a:solidFill>
                <a:latin typeface="Comic Sans MS" pitchFamily="66" charset="0"/>
              </a:rPr>
              <a:t>.</a:t>
            </a:r>
            <a:endParaRPr lang="sr-Latn-CS" sz="24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5" name="Чувар места за садржај 4" descr="наставци 1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822824" y="2420888"/>
            <a:ext cx="3349575" cy="23606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sr-Latn-CS" dirty="0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5543560" cy="5126055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ü"/>
            </a:pPr>
            <a:r>
              <a:rPr lang="sr-Cyrl-RS" b="1" dirty="0" smtClean="0">
                <a:solidFill>
                  <a:srgbClr val="00B050"/>
                </a:solidFill>
                <a:latin typeface="Comic Sans MS" pitchFamily="66" charset="0"/>
              </a:rPr>
              <a:t>н</a:t>
            </a:r>
            <a:r>
              <a:rPr lang="ru-RU" b="1" dirty="0" smtClean="0">
                <a:solidFill>
                  <a:srgbClr val="00B050"/>
                </a:solidFill>
                <a:latin typeface="Comic Sans MS" pitchFamily="66" charset="0"/>
              </a:rPr>
              <a:t>аставци се  додају  један на други, без уклањања претходно стављеног наставка. 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B050"/>
                </a:solidFill>
                <a:latin typeface="Comic Sans MS" pitchFamily="66" charset="0"/>
              </a:rPr>
              <a:t>у нови наставак се ставља  по два рама са сатним основама . </a:t>
            </a:r>
          </a:p>
          <a:p>
            <a:pPr>
              <a:buNone/>
            </a:pPr>
            <a:endParaRPr lang="ru-RU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  <a:latin typeface="Comic Sans MS" pitchFamily="66" charset="0"/>
              </a:rPr>
              <a:t>Овим начином се: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B050"/>
                </a:solidFill>
                <a:latin typeface="Comic Sans MS" pitchFamily="66" charset="0"/>
              </a:rPr>
              <a:t>смањује стрес код пчелињих друштава,  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B050"/>
                </a:solidFill>
                <a:latin typeface="Comic Sans MS" pitchFamily="66" charset="0"/>
              </a:rPr>
              <a:t>развијају  се и формирају легло на природан начин, . 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B050"/>
                </a:solidFill>
                <a:latin typeface="Comic Sans MS" pitchFamily="66" charset="0"/>
              </a:rPr>
              <a:t>све то резултира већим приносима и снажнијим заједницама</a:t>
            </a:r>
            <a:r>
              <a:rPr lang="ru-RU" b="1" dirty="0" smtClean="0">
                <a:solidFill>
                  <a:srgbClr val="92D050"/>
                </a:solidFill>
                <a:latin typeface="Comic Sans MS" pitchFamily="66" charset="0"/>
              </a:rPr>
              <a:t>. </a:t>
            </a:r>
            <a:endParaRPr lang="sr-Latn-CS" b="1" dirty="0">
              <a:solidFill>
                <a:srgbClr val="92D050"/>
              </a:solidFill>
              <a:latin typeface="Comic Sans MS" pitchFamily="66" charset="0"/>
            </a:endParaRPr>
          </a:p>
        </p:txBody>
      </p:sp>
      <p:pic>
        <p:nvPicPr>
          <p:cNvPr id="5" name="Чувар места за садржај 4" descr="наставци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6357950" y="2285993"/>
            <a:ext cx="2328850" cy="266321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ПИТАЊА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Објасни шта је наставак и зашто је битан?</a:t>
            </a:r>
          </a:p>
          <a:p>
            <a:r>
              <a:rPr lang="sr-Cyrl-R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Наведи када су пчеле спремне за пашу?</a:t>
            </a:r>
          </a:p>
          <a:p>
            <a:r>
              <a:rPr lang="sr-Cyrl-R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Објасни шта се постиже додавањем наставака?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748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риел">
  <a:themeElements>
    <a:clrScheme name="Ориел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Ориел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риел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102</TotalTime>
  <Words>324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Century Schoolbook</vt:lpstr>
      <vt:lpstr>Comic Sans MS</vt:lpstr>
      <vt:lpstr>Wingdings</vt:lpstr>
      <vt:lpstr>Wingdings 2</vt:lpstr>
      <vt:lpstr>Ориел</vt:lpstr>
      <vt:lpstr>Пашни период и додавање наставака</vt:lpstr>
      <vt:lpstr>PowerPoint Presentation</vt:lpstr>
      <vt:lpstr>PowerPoint Presentation</vt:lpstr>
      <vt:lpstr>PowerPoint Presentation</vt:lpstr>
      <vt:lpstr>Додавање наставака</vt:lpstr>
      <vt:lpstr>PowerPoint Presentation</vt:lpstr>
      <vt:lpstr>ПИТАЊА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Слајд 1</dc:title>
  <dc:creator>Ognjen</dc:creator>
  <cp:lastModifiedBy>korisnik</cp:lastModifiedBy>
  <cp:revision>23</cp:revision>
  <dcterms:created xsi:type="dcterms:W3CDTF">2019-03-16T21:58:02Z</dcterms:created>
  <dcterms:modified xsi:type="dcterms:W3CDTF">2020-03-19T18:50:41Z</dcterms:modified>
</cp:coreProperties>
</file>